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omments/comment1.xml" ContentType="application/vnd.openxmlformats-officedocument.presentationml.comments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2" r:id="rId8"/>
    <p:sldId id="313" r:id="rId9"/>
    <p:sldId id="326" r:id="rId10"/>
    <p:sldId id="314" r:id="rId11"/>
    <p:sldId id="315" r:id="rId12"/>
    <p:sldId id="316" r:id="rId13"/>
    <p:sldId id="317" r:id="rId14"/>
    <p:sldId id="327" r:id="rId15"/>
    <p:sldId id="328" r:id="rId16"/>
    <p:sldId id="339" r:id="rId17"/>
    <p:sldId id="329" r:id="rId18"/>
    <p:sldId id="330" r:id="rId19"/>
    <p:sldId id="331" r:id="rId20"/>
    <p:sldId id="332" r:id="rId21"/>
    <p:sldId id="368" r:id="rId22"/>
    <p:sldId id="370" r:id="rId23"/>
    <p:sldId id="369" r:id="rId24"/>
    <p:sldId id="371" r:id="rId25"/>
    <p:sldId id="372" r:id="rId26"/>
    <p:sldId id="373" r:id="rId27"/>
    <p:sldId id="374" r:id="rId28"/>
    <p:sldId id="375" r:id="rId29"/>
    <p:sldId id="376" r:id="rId30"/>
    <p:sldId id="333" r:id="rId31"/>
    <p:sldId id="341" r:id="rId32"/>
    <p:sldId id="340" r:id="rId33"/>
    <p:sldId id="343" r:id="rId34"/>
    <p:sldId id="344" r:id="rId35"/>
    <p:sldId id="345" r:id="rId36"/>
    <p:sldId id="350" r:id="rId37"/>
    <p:sldId id="346" r:id="rId38"/>
    <p:sldId id="347" r:id="rId39"/>
    <p:sldId id="348" r:id="rId40"/>
    <p:sldId id="349" r:id="rId41"/>
    <p:sldId id="366" r:id="rId42"/>
    <p:sldId id="367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77" r:id="rId56"/>
    <p:sldId id="378" r:id="rId57"/>
    <p:sldId id="37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itejas188@gmail.com" initials="j" lastIdx="1" clrIdx="0">
    <p:extLst>
      <p:ext uri="{19B8F6BF-5375-455C-9EA6-DF929625EA0E}">
        <p15:presenceInfo xmlns:p15="http://schemas.microsoft.com/office/powerpoint/2012/main" userId="c95a0e24c6661a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17T13:29:33.985" idx="1">
    <p:pos x="7680" y="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9:16:55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2316 0 24575,'-44'0'0,"-61"7"0,90-4 0,0 0 0,0 1 0,0 0 0,0 1 0,1 1 0,0 0 0,-21 13 0,8-4 0,0-2 0,-39 14 0,39-16 0,0 0 0,-42 26 0,-26 20 0,46-29 0,-68 53 0,50-27 0,-140 86 0,186-127 0,1 1 0,0 0 0,1 2 0,1 0 0,0 1 0,2 0 0,0 2 0,-19 27 0,-7 20 0,-43 90 0,7-11 0,3-19 0,6 3 0,-76 200 0,135-296 0,2 0 0,-6 53 0,8-45 0,-12 45 0,13-63 0,2 0 0,1 0 0,1 0 0,1 0 0,1 0 0,1 1 0,1-1 0,1 0 0,11 35 0,-5-33 0,-6-40 0,-6-43 0,-5 19 0,-3 0 0,-1 0 0,-2 1 0,-2 0 0,-37-68 0,7 26 0,-185-297 0,145 240 0,23 35 0,48 78 0,14 25 0,0-1 0,0 0 0,0 0 0,0 0 0,0 0 0,1 0 0,-1 0 0,0 0 0,0 1 0,0-1 0,0 0 0,0 0 0,0 0 0,0 0 0,0 0 0,0 0 0,0 0 0,0 1 0,0-1 0,0 0 0,1 0 0,-1 0 0,0 0 0,0 0 0,0 0 0,0 0 0,0 0 0,0 0 0,0 0 0,1 0 0,-1 0 0,0 0 0,0 0 0,0 0 0,0 0 0,0 0 0,0 0 0,1 0 0,-1 0 0,0 0 0,0 0 0,0 0 0,0 0 0,0 0 0,0 0 0,0 0 0,1 0 0,-1 0 0,0 0 0,0 0 0,0 0 0,0 0 0,0 0 0,0-1 0,0 1 0,0 0 0,1 0 0,-1 0 0,0 0 0,0 0 0,0 0 0,0 0 0,0-1 0,36 39 0,89 113 0,107 168 0,-48-24 0,-180-290 0,-1 1 0,1-1 0,1 0 0,-1 0 0,1 0 0,0-1 0,0 1 0,0-1 0,1-1 0,-1 1 0,13 5 0,-14-8 0,0 1 0,0-2 0,1 1 0,-1 0 0,0-1 0,1 0 0,-1 0 0,0 0 0,1 0 0,-1-1 0,0 0 0,0 1 0,1-2 0,-1 1 0,0 0 0,0-1 0,0 0 0,0 0 0,4-3 0,191-126-1365,-166 110-5461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7:47:5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3373 91 24575,'-11'4'0,"0"0"0,1-1 0,-2 0 0,1 0 0,0-1 0,0-1 0,-20 0 0,4 1 0,-304 13 0,-78 7 0,-574 32 0,-327-57 0,1275 4 0,1 2 0,0 1 0,-66 17 0,100-21 0,0 0 0,0 0 0,0 0 0,0 0 0,0 0 0,0 0 0,0 0 0,0 0 0,0 0 0,0 0 0,0 0 0,0 1 0,0-1 0,0 0 0,0 0 0,0 0 0,0 0 0,0 0 0,0 0 0,0 0 0,0 0 0,0 0 0,0 0 0,0 1 0,0-1 0,0 0 0,0 0 0,0 0 0,0 0 0,0 0 0,0 0 0,0 0 0,0 0 0,0 0 0,0 0 0,0 0 0,0 0 0,0 1 0,-1-1 0,1 0 0,0 0 0,0 0 0,0 0 0,0 0 0,0 0 0,17 2 0,30-5 0,-4-13 0,-1-1 0,0-1 0,70-45 0,52-24 0,-125 71-1365,-7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7:47:51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24575,'6'6'0,"8"3"0,9 5 0,-1 13 0,3 8 0,4 5 0,2 7 0,9 16 0,-2 2 0,4-3 0,-4-6 0,3 0 0,-4-3 0,-10-5 0,4-4 0,3 4 0,1-2 0,-4-7-8191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7:11:38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9300 0 24575,'-932'0'0,"691"17"0,45-1 0,-417-9 0,-231 11 0,551-5 0,118-7 0,-234 36 0,-335 70 0,-138 28 0,666-92 0,-171 27 0,-35-8 0,350-49 0,0 3 0,2 3 0,-121 59 0,139-61 0,0-1 0,-1-3 0,-58 12 0,49-14 0,8-4 0,-99 9 0,120-18 0,-21 6 0,1 3 0,0 1 0,-78 32 0,-20 5 0,-57 16 0,-62 15 0,193-58 0,-140 61 0,209-80 0,-249 95 0,116-48 0,49-12 0,51-21 0,0-1 0,-69 17 0,107-33 0,1 0 0,-1-1 0,0 1 0,1-1 0,-1 0 0,1 1 0,-1-1 0,0 0 0,1-1 0,-1 1 0,1 0 0,-1-1 0,1 0 0,-1 1 0,1-1 0,-1 0 0,1 0 0,-4-3 0,4 2 0,1 1 0,-1-1 0,1 0 0,0-1 0,0 1 0,-1 0 0,2 0 0,-1-1 0,0 1 0,0 0 0,1-1 0,-1 1 0,1 0 0,0-1 0,0 1 0,0-1 0,0 1 0,0-1 0,1-3 0,2-15 0,1-1 0,1 1 0,1-1 0,1 2 0,12-26 0,15-50 0,9-33 51,-21 71-1467,-9 19-5410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7:11:40.8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39 24575,'0'-6'0,"7"-3"0,14 1 0,10 2 0,5 1 0,4 2 0,1 1 0,-7 8 0,4 9 0,2 1 0,6 6 0,-5 3 0,-2 6 0,-3-4 0,0-6 0,6 6 0,2-1 0,-7-6-8191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9:16:59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1253 1 24575,'-27'0'0,"1"0"0,-1 1 0,1 1 0,0 2 0,0 1 0,0 1 0,0 1 0,1 1 0,0 1 0,1 1 0,0 2 0,-26 16 0,28-13 0,1 2 0,0 0 0,2 1 0,0 2 0,1 0 0,-23 31 0,-77 141 0,97-155 0,-108 181 0,124-207 0,1-1 0,0 1 0,0 1 0,1-1 0,0 0 0,1 1 0,1-1 0,-1 15 0,1-9 0,-1-1 0,-1 0 0,-4 17 0,-8 18 0,2 1 0,2 1 0,3-1 0,2 2 0,1 84 0,7-32 0,-4-128 0,0-1 0,-2 0 0,-1 1 0,-1 0 0,-10-27 0,-12-44 0,15 40 0,-2 1 0,-2 0 0,-28-55 0,26 74 0,-1 1 0,-2 1 0,-51-56 0,5 7 0,54 55 0,35 49 0,6 19 0,166 279 0,-171-283 0,49 65 0,-43-66 0,8 30 0,-30-53 0,1 0 0,1-1 0,0 0 0,20 25 0,-25-36 0,0 0 0,0 0 0,0 0 0,0-1 0,1 1 0,-1-1 0,1 0 0,-1 0 0,1 0 0,0 0 0,0-1 0,0 0 0,0 0 0,0 0 0,0 0 0,0 0 0,0-1 0,0 0 0,1 1 0,-1-2 0,0 1 0,0 0 0,8-3 0,17-6 0,0-2 0,-1-1 0,0-1 0,-1-1 0,-1-1 0,37-28 0,-23 15 0,179-137-1365,-178 131-5461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9:18:40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6814 24575,'3'0'0,"1"-1"0,0 0 0,0 0 0,0 0 0,0 0 0,-1 0 0,1-1 0,-1 0 0,1 1 0,-1-1 0,1-1 0,-1 1 0,0 0 0,0-1 0,0 1 0,0-1 0,-1 0 0,1 0 0,1-4 0,8-9 0,-1-1 0,13-29 0,-9 17 0,60-102 0,122-243 0,-53 68 0,-91 198 0,-48 98 0,224-477 0,-208 430 0,-2-1 0,-2 0 0,-3-2 0,11-97 0,-8 65 0,5 0 0,41-112 0,-41 139 0,36-166 0,-19 67 0,113-345 0,-71 234 0,80-508 0,-90 463 0,-2 7 0,1-230 0,-35 243 0,-24 172 0,-7-158 0,-5 208 0,3 51 0,1 1 0,1 0 0,1 0 0,16-48 0,-12 47 0,-1 0 0,-2-1 0,0 1 0,1-33 0,-7 57 0,0-1 0,0 0 0,-1 0 0,1 0 0,-1 1 0,0-1 0,0 0 0,0 1 0,0-1 0,-1 1 0,1-1 0,-1 1 0,0 0 0,0 0 0,0 0 0,-1 0 0,1 0 0,-1 0 0,1 0 0,-1 1 0,0-1 0,0 1 0,0 0 0,0 0 0,-1 0 0,1 0 0,-1 1 0,1-1 0,-1 1 0,1 0 0,-1 0 0,-6-1 0,-12-1 0,0 0 0,0 2 0,0 0 0,-32 4 0,31-2 0,-6 1 0,0 1 0,-1 1 0,-41 12 0,59-13 0,1 0 0,0 1 0,1 1 0,-1 0 0,1 0 0,0 1 0,0 0 0,0 1 0,1 0 0,0 0 0,-12 14 0,20-20 0,1-1 0,-1 1 0,0-1 0,1 1 0,-1 0 0,0-1 0,1 1 0,-1 0 0,1 0 0,0 0 0,-1-1 0,1 1 0,-1 0 0,1 0 0,0 0 0,0 0 0,-1 0 0,1 0 0,0-1 0,0 1 0,0 0 0,0 0 0,0 0 0,0 0 0,0 0 0,1 0 0,-1 0 0,0 0 0,1 1 0,0-1 0,0 0 0,1-1 0,-1 1 0,0 0 0,1-1 0,-1 1 0,0 0 0,1-1 0,-1 0 0,1 1 0,-1-1 0,1 0 0,-1 0 0,1 0 0,2 0 0,59-7 0,-44 2 0,0 0 0,-1-1 0,0 0 0,19-11 0,-30 14 0,0-1 0,-1 0 0,1 0 0,-1 0 0,0-1 0,0 0 0,0 0 0,-1-1 0,0 0 0,0 0 0,0 0 0,6-12 0,-10 17 0,-1 0 0,1 0 0,-1 0 0,0 0 0,1 0 0,-1 0 0,0 0 0,0 0 0,1 0 0,-1 0 0,0 0 0,0 0 0,0 0 0,0 0 0,-1 0 0,1 0 0,0 0 0,0 0 0,-1 0 0,1 0 0,0 0 0,-1 0 0,1 0 0,-1 0 0,1 0 0,-2-1 0,1 1 0,-1-1 0,0 1 0,0-1 0,0 1 0,0 0 0,0 0 0,0 0 0,0 0 0,-1 0 0,1 0 0,-3 0 0,-6-1 0,1 1 0,0-1 0,-1 2 0,-13 0 0,15 1 0,-1 0 0,1 0 0,0 1 0,-1 0 0,1 1 0,0 0 0,0 0 0,1 1 0,-1 0 0,1 1 0,0-1 0,0 2 0,0-1 0,1 1 0,-11 11 0,17-16 0,0-1 0,1 1 0,-1 0 0,1-1 0,-1 1 0,1 0 0,-1-1 0,1 1 0,-1 0 0,1 0 0,0 0 0,0 0 0,-1-1 0,1 1 0,0 0 0,0 0 0,0 0 0,0 0 0,0 0 0,0-1 0,0 1 0,0 0 0,0 0 0,0 0 0,0 0 0,1 0 0,-1-1 0,1 2 0,0 0 0,0-1 0,1 0 0,-1 1 0,1-1 0,-1 0 0,1 0 0,-1 0 0,1 0 0,-1 0 0,1-1 0,0 1 0,3 1 0,58 7 0,-62-9 0,300 0 0,-573 32 0,262-31 0,1 1 0,0 0 0,-1 0 0,1 0 0,0 1 0,0 1 0,0-1 0,1 2 0,-12 6 0,22-9 0,11-3 0,14-5 0,185-44 0,-178 42 0,0 0 0,0-1 0,43-18 0,-70 24 0,0-1 0,1 1 0,-1 1 0,1 0 0,-1 0 0,1 0 0,0 1 0,0 0 0,0 1 0,0 0 0,0 0 0,0 0 0,0 1 0,0 0 0,0 1 0,-1 0 0,1 0 0,-1 1 0,1 0 0,-1 0 0,0 0 0,0 1 0,0 0 0,0 1 0,10 8 0,19 17 0,-1 2 0,-1 0 0,54 70 0,-84-97 0,0 1 0,-1-1 0,0 1 0,0 0 0,4 10 0,-7-16 0,1 1 0,-1-1 0,0 1 0,0-1 0,0 1 0,0-1 0,0 1 0,1 0 0,-1-1 0,0 1 0,0-1 0,0 1 0,0 0 0,-1-1 0,1 1 0,0-1 0,0 1 0,0 0 0,0-1 0,-1 1 0,1-1 0,0 1 0,0-1 0,-1 1 0,0 0 0,0-1 0,0 1 0,0-1 0,0 0 0,-1 0 0,1 0 0,0 0 0,0 0 0,0 0 0,0 0 0,-1-1 0,1 1 0,0 0 0,0-1 0,0 1 0,0-1 0,0 1 0,0-1 0,0 1 0,-1-2 0,-24-10 0,2-2 0,0-1 0,1-1 0,0-1 0,2-1 0,0-1 0,0 0 0,-25-35 0,45 53 0,0 1 0,0-1 0,0 0 0,0 0 0,1 0 0,-1 0 0,0 0 0,1 0 0,-1 0 0,1 0 0,-1 0 0,1 0 0,0 0 0,-1 0 0,1 0 0,0 0 0,0 0 0,0 0 0,0-1 0,0 1 0,0 0 0,0 0 0,0 0 0,0 0 0,0 0 0,1-1 0,-1 1 0,0 0 0,1 0 0,-1 0 0,1 0 0,-1 0 0,1 0 0,0-1 0,1 1 0,0 1 0,-1-1 0,1 1 0,0-1 0,0 1 0,0 0 0,0-1 0,-1 1 0,1 0 0,0 0 0,0 1 0,0-1 0,0 0 0,-1 0 0,1 1 0,0-1 0,0 1 0,-1 0 0,1-1 0,0 1 0,1 1 0,9 5 0,0 1 0,0 0 0,0 1 0,-1 0 0,-1 1 0,0 0 0,0 1 0,16 23 0,57 101 0,-82-134 0,28 63 0,-32-60 0,-9-9 0,-14-10 0,24 14 0,-213-160-1365,183 141-5461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7T05:23:07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24575,'52'4'0,"0"2"0,0 2 0,100 31 0,462 113 0,310 54 0,-389-71 0,487 17 0,-816-128 0,375 79 0,-544-95 0,237 67 0,18 4 0,-182-65 0,-76-11 0,1 2 0,44 11 0,-14 6 0,-39-12 0,48 11 0,-47-21 0,-26 0 0,-1 0 0,0 0 0,1 0 0,-1 0 0,1 0 0,-1 0 0,1 0 0,-1 0 0,0 0 0,1 0 0,-1 0 0,1-1 0,-1 1 0,0 0 0,1 0 0,-1-1 0,0 1 0,1 0 0,-1 0 0,0-1 0,1 1 0,-1 0 0,0-1 0,0 1 0,0 0 0,1-1 0,-1 1 0,0 0 0,0-1 0,0 1 0,0-1 0,1 1 0,-1 0 0,0-1 0,0 1 0,0-1 0,0 1 0,0-1 0,0 1 0,0 0 0,0-1 0,0 1 0,0-1 0,-1 1 0,1 0 0,0-1 0,0 1 0,0-1 0,0 1 0,-1 0 0,1-1 0,0 1 0,0 0 0,-1-1 0,1 1 0,0 0 0,-1-1 0,-34-29-1365,-18-6-5461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7T05:23:10.7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52 24575,'0'451'0,"1"-472"0,-2-1 0,0 1 0,-1-1 0,-1 1 0,-1 0 0,-1 0 0,-1 1 0,-9-23 0,9 30 0,1 0 0,1 0 0,0-1 0,1 1 0,0-1 0,1 1 0,1-1 0,0 0 0,2-22 0,-1 30 0,1 1 0,0-1 0,1 1 0,-1-1 0,1 1 0,0-1 0,0 1 0,1 0 0,0 0 0,-1 0 0,2 0 0,-1 1 0,1-1 0,-1 1 0,1 0 0,0 0 0,1 0 0,-1 1 0,1-1 0,-1 1 0,1 0 0,0 0 0,0 1 0,0-1 0,11-2 0,13-1 0,0 1 0,0 1 0,0 2 0,0 1 0,1 1 0,46 7 0,20-2 0,-6-4-1365,-52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7:47:0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4273 363 24575,'-4273'0'0,"4283"-2"0,0-1 0,-1 0 0,1 0 0,-1-1 0,13-7 0,19-7 0,306-120 0,-323 129 0,1 0 0,-1-1 0,0-2 0,-1 0 0,-1-1 0,38-31 0,-58 43-45,0 0-1,0 0 1,-1 0-1,1 0 1,-1-1-1,1 1 1,-1-1-1,1 1 1,-1-1-1,0 0 1,0 0-1,0 1 1,0-1-1,0 0 1,0 0-1,0 0 1,-1 0-1,1 0 1,-1 0-1,1 0 1,-1 0-1,0 0 1,0 0-1,0 0 0,0 0 1,0 0-1,0-1 1,-1 1-1,0-2 1,-14-13-6781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7:47:0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24575,'7'0'0,"1"6"0,6 9 0,7 14 0,6 14 0,5 7 0,3 1 0,-4-3 0,5-2 0,2 3 0,2-7 0,-1 2 0,1 0 0,-8-7-8191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7:47:0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3979 467 24575,'-4'-4'0,"0"1"0,-1 0 0,0 0 0,1 0 0,-1 1 0,0 0 0,0 0 0,-1 0 0,1 0 0,0 1 0,-8-1 0,-64-4 0,56 5 0,-146-18 0,103 9 0,-67 0 0,-968 8 0,528 5 0,-1022-3 0,1576 0 0,-1 0 0,1-2 0,0 0 0,0 0 0,-28-9 0,42 10 0,-1 0 0,1 0 0,0 0 0,0-1 0,0 1 0,0-1 0,1 0 0,-1 1 0,0-1 0,1-1 0,-1 1 0,1 0 0,0 0 0,-1-1 0,1 1 0,0-1 0,1 0 0,-1 0 0,0 0 0,1 0 0,0 0 0,-1 0 0,1 0 0,1 0 0,-1 0 0,0 0 0,1-1 0,-1 1 0,1 0 0,0-1 0,0 1 0,0 0 0,1-1 0,-1 1 0,1 0 0,0 0 0,2-5 0,-1 1 0,2 0 0,-1 0 0,1 1 0,0 0 0,0-1 0,1 1 0,-1 1 0,1-1 0,1 1 0,-1 0 0,1 0 0,10-7 0,12-6 0,44-21 0,-58 31 0,187-85-1365,-141 61-5461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7:47:1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24575,'5'0'0,"1"1"0,-1 0 0,0 1 0,1-1 0,-1 1 0,0 0 0,0 0 0,0 1 0,0-1 0,0 1 0,7 6 0,48 42 0,-53-44 0,11 10 0,-1 2 0,0 0 0,-2 0 0,0 1 0,-2 1 0,15 29 0,5 7-393,44 58 0,-67-101-186,14 19-6247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customXml" Target="../ink/ink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71.png"/><Relationship Id="rId7" Type="http://schemas.openxmlformats.org/officeDocument/2006/relationships/customXml" Target="../ink/ink7.xml"/><Relationship Id="rId12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570.png"/><Relationship Id="rId4" Type="http://schemas.openxmlformats.org/officeDocument/2006/relationships/image" Target="../media/image72.png"/><Relationship Id="rId9" Type="http://schemas.openxmlformats.org/officeDocument/2006/relationships/customXml" Target="../ink/ink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600.png"/><Relationship Id="rId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100.png"/><Relationship Id="rId4" Type="http://schemas.openxmlformats.org/officeDocument/2006/relationships/customXml" Target="../ink/ink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D8327A-18E8-E7EB-D1A8-680F14ABA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8152D3-4E7C-0808-4BCD-670ACB99E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-Thapa technical</a:t>
            </a: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CC2AB-E8D0-6FAF-4CD0-444E8C70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788"/>
            <a:ext cx="12192000" cy="80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2A93F-0980-8149-80F3-F9BDF0FE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03" y="509583"/>
            <a:ext cx="11136443" cy="49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70BCD-60B9-FD8E-6CCA-526C49BB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308"/>
            <a:ext cx="12192000" cy="5586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81A7D-997D-13EB-7A8B-5C94D2164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0"/>
          <a:stretch/>
        </p:blipFill>
        <p:spPr>
          <a:xfrm>
            <a:off x="6068266" y="242431"/>
            <a:ext cx="5753903" cy="4677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FBB61-A4F2-824B-7116-7608407CC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6" y="174397"/>
            <a:ext cx="3934374" cy="3648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DFCF53-AE94-3B96-6F1E-D4C6C3651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9"/>
          <a:stretch/>
        </p:blipFill>
        <p:spPr>
          <a:xfrm>
            <a:off x="2881997" y="3979844"/>
            <a:ext cx="2816438" cy="27037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618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D9BB8-1E30-5B7F-13BD-E38F940A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1905169"/>
            <a:ext cx="11300577" cy="2809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EF665-2DB0-5160-E0D4-730B6CC9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" y="868789"/>
            <a:ext cx="10750123" cy="1274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11C3A-3BB3-EFCA-6223-49563F17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3747"/>
            <a:ext cx="12192000" cy="127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70BCD-60B9-FD8E-6CCA-526C49BB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309"/>
            <a:ext cx="12192000" cy="558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CBE12-6600-10EF-3B0C-94878375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9"/>
            <a:ext cx="3896269" cy="21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2E2CC-20D7-DF9E-5572-68373DB5C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1" b="-1421"/>
          <a:stretch/>
        </p:blipFill>
        <p:spPr>
          <a:xfrm>
            <a:off x="0" y="2132941"/>
            <a:ext cx="11088647" cy="4725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B50DA-57BA-581B-738E-EFDE7CEC21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02"/>
          <a:stretch/>
        </p:blipFill>
        <p:spPr>
          <a:xfrm>
            <a:off x="7888244" y="3631095"/>
            <a:ext cx="2183408" cy="27879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277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54D3E-AFA0-CF73-0420-45DFDB2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656"/>
            <a:ext cx="12192000" cy="6034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810CA0-86DA-97E0-1ABE-72F59D0AF7F2}"/>
              </a:ext>
            </a:extLst>
          </p:cNvPr>
          <p:cNvSpPr/>
          <p:nvPr/>
        </p:nvSpPr>
        <p:spPr>
          <a:xfrm>
            <a:off x="2160104" y="702365"/>
            <a:ext cx="7818783" cy="46912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9CC23-FB1C-1307-3780-77CC66886385}"/>
              </a:ext>
            </a:extLst>
          </p:cNvPr>
          <p:cNvSpPr txBox="1"/>
          <p:nvPr/>
        </p:nvSpPr>
        <p:spPr>
          <a:xfrm>
            <a:off x="3064565" y="941548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88C3-79DB-9895-3C23-12217CFE6E22}"/>
              </a:ext>
            </a:extLst>
          </p:cNvPr>
          <p:cNvSpPr/>
          <p:nvPr/>
        </p:nvSpPr>
        <p:spPr>
          <a:xfrm>
            <a:off x="3260035" y="1709530"/>
            <a:ext cx="5420139" cy="3273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75340-A050-F69E-2557-D26EB34E1E95}"/>
              </a:ext>
            </a:extLst>
          </p:cNvPr>
          <p:cNvSpPr txBox="1"/>
          <p:nvPr/>
        </p:nvSpPr>
        <p:spPr>
          <a:xfrm>
            <a:off x="3313044" y="1737446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1ED12-EF92-4D2E-93F8-F529117E4DAF}"/>
              </a:ext>
            </a:extLst>
          </p:cNvPr>
          <p:cNvSpPr/>
          <p:nvPr/>
        </p:nvSpPr>
        <p:spPr>
          <a:xfrm>
            <a:off x="3998843" y="2409874"/>
            <a:ext cx="3942522" cy="23522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7644-AE3D-5B59-D640-6162B5F712A9}"/>
              </a:ext>
            </a:extLst>
          </p:cNvPr>
          <p:cNvSpPr txBox="1"/>
          <p:nvPr/>
        </p:nvSpPr>
        <p:spPr>
          <a:xfrm>
            <a:off x="4171122" y="278639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E87DA-C038-FF03-76E9-1C41F588C521}"/>
              </a:ext>
            </a:extLst>
          </p:cNvPr>
          <p:cNvSpPr txBox="1"/>
          <p:nvPr/>
        </p:nvSpPr>
        <p:spPr>
          <a:xfrm>
            <a:off x="4704522" y="937406"/>
            <a:ext cx="184205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&lt;&gt;      &lt;/&gt;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4CE5B-DF0C-C306-242B-D37E3335A96F}"/>
              </a:ext>
            </a:extLst>
          </p:cNvPr>
          <p:cNvSpPr txBox="1"/>
          <p:nvPr/>
        </p:nvSpPr>
        <p:spPr>
          <a:xfrm>
            <a:off x="4767470" y="1800513"/>
            <a:ext cx="184205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{      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D5F7EE-A74B-8A9E-C241-88212F66A3D0}"/>
                  </a:ext>
                </a:extLst>
              </p14:cNvPr>
              <p14:cNvContentPartPr/>
              <p14:nvPr/>
            </p14:nvContentPartPr>
            <p14:xfrm>
              <a:off x="3764421" y="1073322"/>
              <a:ext cx="834120" cy="80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D5F7EE-A74B-8A9E-C241-88212F66A3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6421" y="1055322"/>
                <a:ext cx="86976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A9E6632-C44A-050C-0FD7-DBE7A1DA068A}"/>
                  </a:ext>
                </a:extLst>
              </p14:cNvPr>
              <p14:cNvContentPartPr/>
              <p14:nvPr/>
            </p14:nvContentPartPr>
            <p14:xfrm>
              <a:off x="4770261" y="2371122"/>
              <a:ext cx="451440" cy="504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A9E6632-C44A-050C-0FD7-DBE7A1DA06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2261" y="2353482"/>
                <a:ext cx="487080" cy="540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AA423AF-3CEB-1A56-72ED-81CB97F93D14}"/>
              </a:ext>
            </a:extLst>
          </p:cNvPr>
          <p:cNvSpPr txBox="1"/>
          <p:nvPr/>
        </p:nvSpPr>
        <p:spPr>
          <a:xfrm>
            <a:off x="2213113" y="5711687"/>
            <a:ext cx="781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Expression return values not Statements.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257942D-3687-8647-2989-3544EFC63C6A}"/>
                  </a:ext>
                </a:extLst>
              </p14:cNvPr>
              <p14:cNvContentPartPr/>
              <p14:nvPr/>
            </p14:nvContentPartPr>
            <p14:xfrm>
              <a:off x="4346541" y="3271482"/>
              <a:ext cx="808560" cy="245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257942D-3687-8647-2989-3544EFC63C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7901" y="3262842"/>
                <a:ext cx="826200" cy="24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3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563A7-3A24-A759-9996-68CCFBC3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312"/>
            <a:ext cx="12192000" cy="627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C79E5-5FFE-7B5C-D1B8-C4A47C40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2379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999FE-42F6-67FF-2CED-9C456350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04" y="2175062"/>
            <a:ext cx="6983896" cy="4682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2F2D0-CB00-84C6-86A4-37101BDFE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27" y="4516531"/>
            <a:ext cx="4098226" cy="624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451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2BFDA-235A-8A2D-733D-07946E9E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95430"/>
            <a:ext cx="12192001" cy="6162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6E6D1-6F7D-B7FB-CF1E-F8749AAD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3" y="52853"/>
            <a:ext cx="6439799" cy="4344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2BB00-D876-C316-0D5C-2FCBBA0B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42" y="236424"/>
            <a:ext cx="5201376" cy="21910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AEC79-9BA7-AB5C-A429-750EBFB2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047" y="4657410"/>
            <a:ext cx="4296375" cy="15051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E239F-7FA2-9B46-41B2-76CE9A78A5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9" r="29621"/>
          <a:stretch/>
        </p:blipFill>
        <p:spPr>
          <a:xfrm>
            <a:off x="319060" y="4454611"/>
            <a:ext cx="6264926" cy="2345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B30F4A-0B64-CEE4-B7FD-CEC39E4DCB20}"/>
                  </a:ext>
                </a:extLst>
              </p14:cNvPr>
              <p14:cNvContentPartPr/>
              <p14:nvPr/>
            </p14:nvContentPartPr>
            <p14:xfrm>
              <a:off x="4293621" y="5949522"/>
              <a:ext cx="1891800" cy="3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B30F4A-0B64-CEE4-B7FD-CEC39E4DCB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4621" y="5940882"/>
                <a:ext cx="19094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14DA96-B7F2-F591-C9A0-522EFCF134D0}"/>
                  </a:ext>
                </a:extLst>
              </p14:cNvPr>
              <p14:cNvContentPartPr/>
              <p14:nvPr/>
            </p14:nvContentPartPr>
            <p14:xfrm>
              <a:off x="4282821" y="5918202"/>
              <a:ext cx="205920" cy="18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14DA96-B7F2-F591-C9A0-522EFCF134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4181" y="5909562"/>
                <a:ext cx="22356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819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FAC47-4EBA-1047-1E73-4EDC47A9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748"/>
            <a:ext cx="12192000" cy="6082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641E2-BB01-631C-CF84-E028EA47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9" y="356928"/>
            <a:ext cx="5706271" cy="572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09612-0BA0-B1CD-9DCE-90EC3CC73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47" t="8900" r="13609" b="3567"/>
          <a:stretch/>
        </p:blipFill>
        <p:spPr>
          <a:xfrm>
            <a:off x="7832036" y="1139687"/>
            <a:ext cx="2782956" cy="2756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076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D7D57-5266-004B-AA88-5472E74FA4D0}"/>
              </a:ext>
            </a:extLst>
          </p:cNvPr>
          <p:cNvSpPr txBox="1"/>
          <p:nvPr/>
        </p:nvSpPr>
        <p:spPr>
          <a:xfrm>
            <a:off x="1961322" y="265044"/>
            <a:ext cx="760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By Default we can import only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D3403-B7C7-9BFF-DE7A-DEF1B866D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" t="3263" r="61739" b="74311"/>
          <a:stretch/>
        </p:blipFill>
        <p:spPr>
          <a:xfrm>
            <a:off x="159026" y="947290"/>
            <a:ext cx="4436942" cy="1593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E466F-7A03-4DAE-8B4B-00D0BC934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3" t="4229" r="25977" b="28685"/>
          <a:stretch/>
        </p:blipFill>
        <p:spPr>
          <a:xfrm>
            <a:off x="3498574" y="2166730"/>
            <a:ext cx="8534400" cy="45985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E953-331D-C1BB-37E3-F0BF59CD3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4" t="13795" r="23152" b="78572"/>
          <a:stretch/>
        </p:blipFill>
        <p:spPr>
          <a:xfrm>
            <a:off x="4876800" y="1215887"/>
            <a:ext cx="646706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93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E90E8-EA4C-A8B5-7D48-FEEA68F1A706}"/>
              </a:ext>
            </a:extLst>
          </p:cNvPr>
          <p:cNvSpPr txBox="1"/>
          <p:nvPr/>
        </p:nvSpPr>
        <p:spPr>
          <a:xfrm>
            <a:off x="1961322" y="265044"/>
            <a:ext cx="760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By Default we can import only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CAEB2-53A9-1EB0-56E9-A4D93B319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4" t="13795" r="23152" b="78572"/>
          <a:stretch/>
        </p:blipFill>
        <p:spPr>
          <a:xfrm>
            <a:off x="4876800" y="1215887"/>
            <a:ext cx="646706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4C80F-9978-92AC-53FD-A375A7513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2" t="3263" r="61739" b="74311"/>
          <a:stretch/>
        </p:blipFill>
        <p:spPr>
          <a:xfrm>
            <a:off x="53008" y="874283"/>
            <a:ext cx="4436942" cy="1593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E95BC-4936-929F-7DD7-014AC1DAD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9" t="3842" r="28478" b="28878"/>
          <a:stretch/>
        </p:blipFill>
        <p:spPr>
          <a:xfrm>
            <a:off x="3472070" y="1880998"/>
            <a:ext cx="8666922" cy="48725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1081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4BD07-569B-298B-D444-4FA694A5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76841"/>
            <a:ext cx="12192000" cy="78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01FA4-40E3-9C29-15C7-1FCB22DCB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" t="8096" r="45869" b="7998"/>
          <a:stretch/>
        </p:blipFill>
        <p:spPr>
          <a:xfrm>
            <a:off x="92764" y="92765"/>
            <a:ext cx="6785113" cy="6632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397F4-F1CE-E6A1-74A8-CB114BA14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04" t="11382" r="37717" b="52078"/>
          <a:stretch/>
        </p:blipFill>
        <p:spPr>
          <a:xfrm>
            <a:off x="7482745" y="2485501"/>
            <a:ext cx="4104387" cy="3591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679F8-2373-E168-3F70-B3D400CA5A7E}"/>
              </a:ext>
            </a:extLst>
          </p:cNvPr>
          <p:cNvSpPr txBox="1"/>
          <p:nvPr/>
        </p:nvSpPr>
        <p:spPr>
          <a:xfrm>
            <a:off x="675861" y="265044"/>
            <a:ext cx="106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For importing more than 1 we have to use { 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9C868-F6FD-A1CF-287E-AA36BE27C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" t="3842" r="64022" b="69478"/>
          <a:stretch/>
        </p:blipFill>
        <p:spPr>
          <a:xfrm>
            <a:off x="172278" y="788264"/>
            <a:ext cx="3922644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1622E-FEE5-81F9-C2AA-A62BC316F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4" t="3842" r="25978" b="28105"/>
          <a:stretch/>
        </p:blipFill>
        <p:spPr>
          <a:xfrm>
            <a:off x="3670853" y="2067339"/>
            <a:ext cx="8348869" cy="46647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04E91-E2B4-9F70-9D08-0316FF68D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31" t="13701" r="23261" b="73321"/>
          <a:stretch/>
        </p:blipFill>
        <p:spPr>
          <a:xfrm>
            <a:off x="4744278" y="983016"/>
            <a:ext cx="6414053" cy="889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395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FCDA0-3D32-1132-EE4D-B84BF0780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4036" r="63804" b="34484"/>
          <a:stretch/>
        </p:blipFill>
        <p:spPr>
          <a:xfrm>
            <a:off x="0" y="102704"/>
            <a:ext cx="3935896" cy="4214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9A653-D970-7D18-FE0F-017F53CB4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3" t="3843" r="25978" b="17665"/>
          <a:stretch/>
        </p:blipFill>
        <p:spPr>
          <a:xfrm>
            <a:off x="3644348" y="1374913"/>
            <a:ext cx="8547652" cy="53803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628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9BC06-4AC3-0D60-01D3-840F8D37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12"/>
          <a:stretch/>
        </p:blipFill>
        <p:spPr>
          <a:xfrm>
            <a:off x="0" y="1287133"/>
            <a:ext cx="12192000" cy="2754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35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59EAF-114A-1A16-803A-CDE97FAF7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1" t="4035" r="65326" b="13605"/>
          <a:stretch/>
        </p:blipFill>
        <p:spPr>
          <a:xfrm>
            <a:off x="26194" y="172278"/>
            <a:ext cx="4108484" cy="6228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B6812-6114-BCE7-DBB1-2B962DBE8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4" t="4228" r="30000" b="18246"/>
          <a:stretch/>
        </p:blipFill>
        <p:spPr>
          <a:xfrm>
            <a:off x="3975653" y="871755"/>
            <a:ext cx="8190154" cy="552904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50368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72D95-0169-2B46-F4EE-A42065796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8"/>
          <a:stretch/>
        </p:blipFill>
        <p:spPr>
          <a:xfrm>
            <a:off x="0" y="1883482"/>
            <a:ext cx="12192000" cy="2609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009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C82FA-53FB-647C-0FF1-1EB9EB4F6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7" t="4422" r="66304" b="10319"/>
          <a:stretch/>
        </p:blipFill>
        <p:spPr>
          <a:xfrm>
            <a:off x="119269" y="265044"/>
            <a:ext cx="3737114" cy="6290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78B3D-712E-F7A6-D903-4633F90A9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4" t="4228" r="30000" b="18246"/>
          <a:stretch/>
        </p:blipFill>
        <p:spPr>
          <a:xfrm>
            <a:off x="3856383" y="791238"/>
            <a:ext cx="8309424" cy="560956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8596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09CB2-6E8B-A599-EFAA-0F5649B5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92"/>
          <a:stretch/>
        </p:blipFill>
        <p:spPr>
          <a:xfrm>
            <a:off x="0" y="1777464"/>
            <a:ext cx="12192000" cy="2715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1105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033F7-21FD-0B30-D0F3-A46A5456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26" y="322508"/>
            <a:ext cx="11162476" cy="60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6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EC92D1-94C6-2E80-1742-5ED38DDC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288888"/>
            <a:ext cx="11907912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1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776FA-C34D-76C9-7D6C-2F6FF5C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1576129"/>
            <a:ext cx="11450648" cy="3705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837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B359BA-5A26-D376-7802-8C32D618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HTML VS JSX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80076-8865-C9BF-396A-793E537D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727"/>
            <a:ext cx="12192000" cy="571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90D52-B8AF-5FF2-3A7F-F4011E57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7" y="1537076"/>
            <a:ext cx="10260763" cy="45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B50ACD-D896-9383-4715-7C4D2BA8F108}"/>
              </a:ext>
            </a:extLst>
          </p:cNvPr>
          <p:cNvGrpSpPr/>
          <p:nvPr/>
        </p:nvGrpSpPr>
        <p:grpSpPr>
          <a:xfrm>
            <a:off x="377894" y="79513"/>
            <a:ext cx="10449131" cy="6698973"/>
            <a:chOff x="391147" y="159026"/>
            <a:chExt cx="10051567" cy="63114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01D39-2224-D177-C6CB-C8E9F77A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47" y="159026"/>
              <a:ext cx="10051566" cy="47553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9A4EBD-A6C4-2F1D-0DF4-9734AADB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148" y="4914345"/>
              <a:ext cx="10051566" cy="1556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81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134D3-FAC3-335A-EB87-943E08AB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4" y="138296"/>
            <a:ext cx="9337388" cy="60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9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3BDD7-0EE6-A205-94BE-F935E7F1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699706"/>
            <a:ext cx="11050542" cy="5458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69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B50ACD-D896-9383-4715-7C4D2BA8F108}"/>
              </a:ext>
            </a:extLst>
          </p:cNvPr>
          <p:cNvGrpSpPr/>
          <p:nvPr/>
        </p:nvGrpSpPr>
        <p:grpSpPr>
          <a:xfrm>
            <a:off x="377894" y="79513"/>
            <a:ext cx="10449131" cy="6698973"/>
            <a:chOff x="391147" y="159026"/>
            <a:chExt cx="10051567" cy="63114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01D39-2224-D177-C6CB-C8E9F77A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47" y="159026"/>
              <a:ext cx="10051566" cy="47553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9A4EBD-A6C4-2F1D-0DF4-9734AADB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148" y="4914345"/>
              <a:ext cx="10051566" cy="1556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60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5430B-C178-F8CF-3941-7A34C564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80" y="194600"/>
            <a:ext cx="8098203" cy="64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CBE707-A87B-4A46-8588-53CD895C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699706"/>
            <a:ext cx="11050542" cy="5458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5043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768853-C86E-AD4C-4E06-3E77B4416B3D}"/>
              </a:ext>
            </a:extLst>
          </p:cNvPr>
          <p:cNvGrpSpPr/>
          <p:nvPr/>
        </p:nvGrpSpPr>
        <p:grpSpPr>
          <a:xfrm>
            <a:off x="1152939" y="102704"/>
            <a:ext cx="8282609" cy="6652592"/>
            <a:chOff x="0" y="0"/>
            <a:chExt cx="7407965" cy="6321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5A9C91-3678-7353-94D7-DCB1268B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407965" cy="48929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CF6E6A-A268-98DE-4154-B9B774B31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80"/>
            <a:stretch/>
          </p:blipFill>
          <p:spPr>
            <a:xfrm>
              <a:off x="0" y="4892965"/>
              <a:ext cx="7407965" cy="1428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8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68894A-0CA2-9CFE-C232-202C3E27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5" y="388154"/>
            <a:ext cx="541095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0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9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19167-111A-4A38-ED21-B009C2A1B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88" b="6640"/>
          <a:stretch/>
        </p:blipFill>
        <p:spPr>
          <a:xfrm>
            <a:off x="708227" y="417834"/>
            <a:ext cx="5639565" cy="2236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B08F2-FFA2-0E88-B52C-783291761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8" y="3083004"/>
            <a:ext cx="5745581" cy="2361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8CE51-8CE2-C294-6664-630755A1E39B}"/>
              </a:ext>
            </a:extLst>
          </p:cNvPr>
          <p:cNvSpPr txBox="1"/>
          <p:nvPr/>
        </p:nvSpPr>
        <p:spPr>
          <a:xfrm>
            <a:off x="8004313" y="1060174"/>
            <a:ext cx="230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 x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85005-2A6E-FDC1-036D-8F826E5AC76D}"/>
              </a:ext>
            </a:extLst>
          </p:cNvPr>
          <p:cNvSpPr txBox="1"/>
          <p:nvPr/>
        </p:nvSpPr>
        <p:spPr>
          <a:xfrm>
            <a:off x="8004313" y="3835286"/>
            <a:ext cx="230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 x = 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8A2D4-8715-5E2A-D533-4FFD5B72761F}"/>
              </a:ext>
            </a:extLst>
          </p:cNvPr>
          <p:cNvGrpSpPr/>
          <p:nvPr/>
        </p:nvGrpSpPr>
        <p:grpSpPr>
          <a:xfrm>
            <a:off x="6399621" y="1128042"/>
            <a:ext cx="1538640" cy="312480"/>
            <a:chOff x="6399621" y="1128042"/>
            <a:chExt cx="15386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25BF65-FC1C-4CCE-02BF-A6390358B63B}"/>
                    </a:ext>
                  </a:extLst>
                </p14:cNvPr>
                <p14:cNvContentPartPr/>
                <p14:nvPr/>
              </p14:nvContentPartPr>
              <p14:xfrm>
                <a:off x="6399621" y="1128042"/>
                <a:ext cx="1538640" cy="13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25BF65-FC1C-4CCE-02BF-A6390358B6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90621" y="1119042"/>
                  <a:ext cx="1556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1179CD-9E67-7B8E-61B2-B46009FF7801}"/>
                    </a:ext>
                  </a:extLst>
                </p14:cNvPr>
                <p14:cNvContentPartPr/>
                <p14:nvPr/>
              </p14:nvContentPartPr>
              <p14:xfrm>
                <a:off x="6413661" y="1258722"/>
                <a:ext cx="144360" cy="18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1179CD-9E67-7B8E-61B2-B46009FF78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04661" y="1249722"/>
                  <a:ext cx="1620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8F53F-CA3F-FC08-A81A-30E391CFF38F}"/>
              </a:ext>
            </a:extLst>
          </p:cNvPr>
          <p:cNvGrpSpPr/>
          <p:nvPr/>
        </p:nvGrpSpPr>
        <p:grpSpPr>
          <a:xfrm>
            <a:off x="6624621" y="3926682"/>
            <a:ext cx="1432800" cy="310680"/>
            <a:chOff x="6624621" y="3926682"/>
            <a:chExt cx="14328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B59EE1-AB08-781C-70BE-1E81CBBF235F}"/>
                    </a:ext>
                  </a:extLst>
                </p14:cNvPr>
                <p14:cNvContentPartPr/>
                <p14:nvPr/>
              </p14:nvContentPartPr>
              <p14:xfrm>
                <a:off x="6624621" y="3926682"/>
                <a:ext cx="1432800" cy="16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B59EE1-AB08-781C-70BE-1E81CBBF23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15621" y="3917682"/>
                  <a:ext cx="1450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634115-9EAA-1E29-E0F1-214DA736E3A3}"/>
                    </a:ext>
                  </a:extLst>
                </p14:cNvPr>
                <p14:cNvContentPartPr/>
                <p14:nvPr/>
              </p14:nvContentPartPr>
              <p14:xfrm>
                <a:off x="6639021" y="4067802"/>
                <a:ext cx="145800" cy="16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634115-9EAA-1E29-E0F1-214DA736E3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30381" y="4059162"/>
                  <a:ext cx="163440" cy="18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6065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6A2FA-B3AC-3570-D3C2-4CDA726F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3" y="819993"/>
            <a:ext cx="6496957" cy="2753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BF95F-BCB0-CCE3-F138-1C04F25CAE8A}"/>
              </a:ext>
            </a:extLst>
          </p:cNvPr>
          <p:cNvSpPr txBox="1"/>
          <p:nvPr/>
        </p:nvSpPr>
        <p:spPr>
          <a:xfrm>
            <a:off x="8462361" y="1734882"/>
            <a:ext cx="230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 x =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B766B7-E0CC-AF37-EE1F-4C96EBF4969F}"/>
              </a:ext>
            </a:extLst>
          </p:cNvPr>
          <p:cNvGrpSpPr/>
          <p:nvPr/>
        </p:nvGrpSpPr>
        <p:grpSpPr>
          <a:xfrm>
            <a:off x="7200621" y="1875042"/>
            <a:ext cx="1214280" cy="372600"/>
            <a:chOff x="7200621" y="1875042"/>
            <a:chExt cx="12142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36159D-937E-A68A-E0CD-A0486FF7C43C}"/>
                    </a:ext>
                  </a:extLst>
                </p14:cNvPr>
                <p14:cNvContentPartPr/>
                <p14:nvPr/>
              </p14:nvContentPartPr>
              <p14:xfrm>
                <a:off x="7200621" y="1875042"/>
                <a:ext cx="1214280" cy="84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36159D-937E-A68A-E0CD-A0486FF7C4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91981" y="1866402"/>
                  <a:ext cx="123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5B50E0-9F82-5DBE-E76E-A4B33FCBFF2E}"/>
                    </a:ext>
                  </a:extLst>
                </p14:cNvPr>
                <p14:cNvContentPartPr/>
                <p14:nvPr/>
              </p14:nvContentPartPr>
              <p14:xfrm>
                <a:off x="7208901" y="1974402"/>
                <a:ext cx="196200" cy="27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5B50E0-9F82-5DBE-E76E-A4B33FCBFF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261" y="1965402"/>
                  <a:ext cx="213840" cy="29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990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D09A9-B0DC-946F-7139-7639AB74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542"/>
            <a:ext cx="12192000" cy="628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1C7A0-3F37-D6AF-625F-B4460EB99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7"/>
          <a:stretch/>
        </p:blipFill>
        <p:spPr>
          <a:xfrm>
            <a:off x="142259" y="1143328"/>
            <a:ext cx="5997373" cy="414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602A7-62BD-238D-CE69-F9A956C03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59"/>
          <a:stretch/>
        </p:blipFill>
        <p:spPr>
          <a:xfrm>
            <a:off x="6323700" y="904789"/>
            <a:ext cx="5726041" cy="46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11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2D5CA7-315B-2368-F456-568985A1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21" y="206158"/>
            <a:ext cx="10793331" cy="6011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9889E-9B63-50A2-6C33-9090CC0F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32" y="733537"/>
            <a:ext cx="1166768" cy="1135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E857B-DCA3-8C25-E826-45E6B13C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993" y="733537"/>
            <a:ext cx="1225100" cy="1135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486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A16FD-246B-9DE9-118A-734291D7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51443" cy="4844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D6C07-3B79-3A39-D168-16150A964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896" y="4454508"/>
            <a:ext cx="8256104" cy="2403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AC0EFC-8056-77B4-CC0A-A4865937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559" y="928142"/>
            <a:ext cx="4248743" cy="1619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6551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2300A3-6C7E-740B-62B5-EDD140D7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19726" cy="5194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55C32-FA86-A3F9-ED7C-F1FC0A50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201" y="4306957"/>
            <a:ext cx="7669799" cy="25510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760ED-8FA2-D4F7-5DF5-980340529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956" y="259675"/>
            <a:ext cx="3067478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AC547-C490-5683-EBA9-CEA07A1FD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956" y="1968333"/>
            <a:ext cx="2991267" cy="905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9686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05CD8-36B6-ECD6-DEA0-943E115C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418720" cy="4465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5E6DC-A5C2-1DE2-35ED-FF3793C3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90" y="4105736"/>
            <a:ext cx="10821910" cy="26197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D7EAF-8812-8ECB-6FC6-AEAC2DCEB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130" y="132523"/>
            <a:ext cx="2543530" cy="1105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AC7AAE-735A-9CA3-67EB-784EEFCDE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130" y="1878306"/>
            <a:ext cx="2590341" cy="1105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7189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9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4F4F5-E576-FDED-9F1C-710F191AC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" y="89149"/>
            <a:ext cx="4952976" cy="382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ADA76-E66D-8075-F16C-F6AA0BB87B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8" t="37474" r="23152" b="19583"/>
          <a:stretch/>
        </p:blipFill>
        <p:spPr>
          <a:xfrm>
            <a:off x="2832653" y="3718683"/>
            <a:ext cx="9359348" cy="31393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334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CD4C7-AB17-B6B4-05B1-7484773D8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8" t="9323" r="30709" b="39497"/>
          <a:stretch/>
        </p:blipFill>
        <p:spPr>
          <a:xfrm>
            <a:off x="150125" y="131987"/>
            <a:ext cx="7083340" cy="35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C9FB0-95E9-057D-1243-CA580BC1C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5" t="9323" r="32611" b="39298"/>
          <a:stretch/>
        </p:blipFill>
        <p:spPr>
          <a:xfrm>
            <a:off x="4532896" y="2866030"/>
            <a:ext cx="7508979" cy="38599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02287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7A0AF-8DC5-1E30-B0D6-FB1651CFB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2" t="9323" r="32836" b="39896"/>
          <a:stretch/>
        </p:blipFill>
        <p:spPr>
          <a:xfrm>
            <a:off x="204715" y="190350"/>
            <a:ext cx="6917955" cy="352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81C62-0FA5-3F52-53EB-03553A571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54" t="9323" r="31716" b="39298"/>
          <a:stretch/>
        </p:blipFill>
        <p:spPr>
          <a:xfrm>
            <a:off x="4654478" y="2920621"/>
            <a:ext cx="7332807" cy="37470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30333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C3EAF-674F-2B11-F48E-A26312CED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8" t="9311" r="27351" b="34601"/>
          <a:stretch/>
        </p:blipFill>
        <p:spPr>
          <a:xfrm>
            <a:off x="2013422" y="968990"/>
            <a:ext cx="8522650" cy="43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A5298-C019-22AA-E62E-ED23F83A4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1" t="4615" r="51740" b="36418"/>
          <a:stretch/>
        </p:blipFill>
        <p:spPr>
          <a:xfrm>
            <a:off x="0" y="0"/>
            <a:ext cx="5194852" cy="4041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6EE82-CDC1-FF30-B181-7EAE747EB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9" t="41541" r="13913" b="14573"/>
          <a:stretch/>
        </p:blipFill>
        <p:spPr>
          <a:xfrm>
            <a:off x="1949449" y="3737114"/>
            <a:ext cx="10242551" cy="312088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2830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E5114-A66B-BBDA-2307-3B06B5DEA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5" t="9324" r="30109" b="39898"/>
          <a:stretch/>
        </p:blipFill>
        <p:spPr>
          <a:xfrm>
            <a:off x="1001591" y="640728"/>
            <a:ext cx="10188817" cy="49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2B1D-652A-1A89-5124-7C2BC4D5E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7" y="2365734"/>
            <a:ext cx="11403606" cy="23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83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84714-A2F2-DB24-C701-442FD78F1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2" t="9323" r="30109" b="40285"/>
          <a:stretch/>
        </p:blipFill>
        <p:spPr>
          <a:xfrm>
            <a:off x="988484" y="866014"/>
            <a:ext cx="10215031" cy="48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0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9"/>
            <a:ext cx="12192000" cy="6217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BFD6A6-3F11-1AD1-3BA1-BA6B390C2CBF}"/>
              </a:ext>
            </a:extLst>
          </p:cNvPr>
          <p:cNvSpPr txBox="1"/>
          <p:nvPr/>
        </p:nvSpPr>
        <p:spPr>
          <a:xfrm>
            <a:off x="291548" y="640728"/>
            <a:ext cx="1126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Default Behavior of “form” tag is that on submit it reload the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82D6-01F2-EC3B-F984-EAC4A5889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" t="4036" r="51087" b="23272"/>
          <a:stretch/>
        </p:blipFill>
        <p:spPr>
          <a:xfrm>
            <a:off x="424070" y="1390459"/>
            <a:ext cx="5777948" cy="52223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4A25C3-A7D0-DC63-8862-B8F24D3DF162}"/>
              </a:ext>
            </a:extLst>
          </p:cNvPr>
          <p:cNvGrpSpPr/>
          <p:nvPr/>
        </p:nvGrpSpPr>
        <p:grpSpPr>
          <a:xfrm>
            <a:off x="4014981" y="5380362"/>
            <a:ext cx="3353040" cy="601200"/>
            <a:chOff x="4014981" y="5380362"/>
            <a:chExt cx="335304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4BFCA4-6EA1-0374-929E-50461749A752}"/>
                    </a:ext>
                  </a:extLst>
                </p14:cNvPr>
                <p14:cNvContentPartPr/>
                <p14:nvPr/>
              </p14:nvContentPartPr>
              <p14:xfrm>
                <a:off x="4020021" y="5380362"/>
                <a:ext cx="3348000" cy="540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4BFCA4-6EA1-0374-929E-50461749A7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1381" y="5371362"/>
                  <a:ext cx="33656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815862-2783-71AA-FC4E-A6720FE9C30C}"/>
                    </a:ext>
                  </a:extLst>
                </p14:cNvPr>
                <p14:cNvContentPartPr/>
                <p14:nvPr/>
              </p14:nvContentPartPr>
              <p14:xfrm>
                <a:off x="4014981" y="5896242"/>
                <a:ext cx="219240" cy="8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815862-2783-71AA-FC4E-A6720FE9C3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5981" y="5887242"/>
                  <a:ext cx="23688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3C342-221F-4332-1B63-E6048387EE09}"/>
              </a:ext>
            </a:extLst>
          </p:cNvPr>
          <p:cNvSpPr txBox="1"/>
          <p:nvPr/>
        </p:nvSpPr>
        <p:spPr>
          <a:xfrm>
            <a:off x="7368021" y="5102087"/>
            <a:ext cx="4532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Writing it we prevent that default behavior of “form” tag</a:t>
            </a:r>
          </a:p>
        </p:txBody>
      </p:sp>
    </p:spTree>
    <p:extLst>
      <p:ext uri="{BB962C8B-B14F-4D97-AF65-F5344CB8AC3E}">
        <p14:creationId xmlns:p14="http://schemas.microsoft.com/office/powerpoint/2010/main" val="1918762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9"/>
            <a:ext cx="12192000" cy="62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D797D-33FA-C8FE-2472-3FCA13AD5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" t="31875" r="11956" b="17279"/>
          <a:stretch/>
        </p:blipFill>
        <p:spPr>
          <a:xfrm>
            <a:off x="636105" y="264042"/>
            <a:ext cx="10071652" cy="34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69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905D7-4579-05BB-329C-B489AB769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5" t="9324" r="30109" b="39898"/>
          <a:stretch/>
        </p:blipFill>
        <p:spPr>
          <a:xfrm>
            <a:off x="670287" y="946529"/>
            <a:ext cx="10188817" cy="49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87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C539F-0432-9352-E3B4-FB29DFDA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3"/>
          <a:stretch/>
        </p:blipFill>
        <p:spPr>
          <a:xfrm>
            <a:off x="0" y="640728"/>
            <a:ext cx="12192000" cy="6217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37C25A-A2D1-9D9B-6318-0DBD40114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2" t="9323" r="30109" b="40285"/>
          <a:stretch/>
        </p:blipFill>
        <p:spPr>
          <a:xfrm>
            <a:off x="988484" y="866014"/>
            <a:ext cx="10215031" cy="48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4BD07-569B-298B-D444-4FA694A5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76841"/>
            <a:ext cx="12192000" cy="78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01FA4-40E3-9C29-15C7-1FCB22DCB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" t="8096" r="45869" b="7998"/>
          <a:stretch/>
        </p:blipFill>
        <p:spPr>
          <a:xfrm>
            <a:off x="92764" y="92765"/>
            <a:ext cx="6785113" cy="6632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397F4-F1CE-E6A1-74A8-CB114BA14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04" t="11382" r="37717" b="52078"/>
          <a:stretch/>
        </p:blipFill>
        <p:spPr>
          <a:xfrm>
            <a:off x="7482745" y="2485501"/>
            <a:ext cx="4104387" cy="3591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1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A7DF1-D6B3-126B-7A03-354F9325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9" y="732581"/>
            <a:ext cx="11047376" cy="48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8CB76-0A25-FFD7-A459-5E7851FC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4" y="210964"/>
            <a:ext cx="4794118" cy="5996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C6BF1-2BB5-06E7-47D4-842202C6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18" y="210964"/>
            <a:ext cx="4761660" cy="59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B359BA-5A26-D376-7802-8C32D618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100"/>
            <a:ext cx="10058400" cy="1450757"/>
          </a:xfrm>
        </p:spPr>
        <p:txBody>
          <a:bodyPr anchor="ctr"/>
          <a:lstStyle/>
          <a:p>
            <a:pPr algn="ctr"/>
            <a:r>
              <a:rPr lang="en-US" dirty="0"/>
              <a:t>class – className</a:t>
            </a:r>
            <a:br>
              <a:rPr lang="en-US" dirty="0"/>
            </a:br>
            <a:r>
              <a:rPr lang="en-US" dirty="0"/>
              <a:t>for = htmlFor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A204B-3DB3-7401-2E90-85633858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09" y="2749518"/>
            <a:ext cx="10689624" cy="22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9766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{C441D9D2-C6A1-4404-ADC5-3DAEE15B40DA}tf33845126_win32</Template>
  <TotalTime>3456</TotalTime>
  <Words>92</Words>
  <Application>Microsoft Office PowerPoint</Application>
  <PresentationFormat>Widescreen</PresentationFormat>
  <Paragraphs>18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Bookman Old Style</vt:lpstr>
      <vt:lpstr>Calibri</vt:lpstr>
      <vt:lpstr>Franklin Gothic Book</vt:lpstr>
      <vt:lpstr>1_RetrospectVTI</vt:lpstr>
      <vt:lpstr>React</vt:lpstr>
      <vt:lpstr>PowerPoint Presentation</vt:lpstr>
      <vt:lpstr>HTML VS JSX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– className for = htmlFor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joshitejas188@gmail.com</dc:creator>
  <cp:lastModifiedBy>Tejas Joshi</cp:lastModifiedBy>
  <cp:revision>54</cp:revision>
  <dcterms:created xsi:type="dcterms:W3CDTF">2023-04-04T05:13:17Z</dcterms:created>
  <dcterms:modified xsi:type="dcterms:W3CDTF">2025-12-16T11:03:26Z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